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18"/>
  </p:notesMasterIdLst>
  <p:handoutMasterIdLst>
    <p:handoutMasterId r:id="rId19"/>
  </p:handoutMasterIdLst>
  <p:sldIdLst>
    <p:sldId id="372" r:id="rId2"/>
    <p:sldId id="375" r:id="rId3"/>
    <p:sldId id="414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03" r:id="rId17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4A46F24D-A2AA-B248-B36F-A50CB5989693}">
          <p14:sldIdLst>
            <p14:sldId id="372"/>
            <p14:sldId id="375"/>
            <p14:sldId id="414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hill" initials="v" lastIdx="2" clrIdx="0"/>
  <p:cmAuthor id="1" name="Miyamoto Administrat" initials="MA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7"/>
    <a:srgbClr val="0074AE"/>
    <a:srgbClr val="008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81" autoAdjust="0"/>
  </p:normalViewPr>
  <p:slideViewPr>
    <p:cSldViewPr snapToGrid="0" snapToObjects="1">
      <p:cViewPr varScale="1">
        <p:scale>
          <a:sx n="66" d="100"/>
          <a:sy n="66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20" y="77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r">
              <a:defRPr sz="1300"/>
            </a:lvl1pPr>
          </a:lstStyle>
          <a:p>
            <a:fld id="{5A617594-930C-C946-A2A5-A216A2D0653C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r">
              <a:defRPr sz="1300"/>
            </a:lvl1pPr>
          </a:lstStyle>
          <a:p>
            <a:fld id="{BB3C8175-624C-824C-A026-F903DB81C8D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</a:defRPr>
            </a:lvl1pPr>
          </a:lstStyle>
          <a:p>
            <a:pPr>
              <a:defRPr/>
            </a:pPr>
            <a:fld id="{C3134532-4FF6-413B-8A73-360A9EC8FFB3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5" tIns="46968" rIns="93935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5" tIns="46968" rIns="93935" bIns="4696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</a:defRPr>
            </a:lvl1pPr>
          </a:lstStyle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3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The Value</a:t>
            </a:r>
            <a:r>
              <a:rPr lang="en-US" baseline="0" dirty="0"/>
              <a:t> of Social Media</a:t>
            </a: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78BD0-7E41-42E6-82D7-BB4B3735F3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5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5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2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96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0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7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9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8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3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0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1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6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CDCB-8D58-49F9-8CEB-8CA00CCB57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8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61818" y="1777348"/>
            <a:ext cx="7772400" cy="1146675"/>
          </a:xfrm>
          <a:prstGeom prst="rect">
            <a:avLst/>
          </a:prstGeom>
        </p:spPr>
        <p:txBody>
          <a:bodyPr anchor="b"/>
          <a:lstStyle>
            <a:lvl1pPr algn="ct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4400" b="1" i="0" kern="1200" spc="300" dirty="0" smtClean="0">
                <a:solidFill>
                  <a:srgbClr val="0082C3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61818" y="3532643"/>
            <a:ext cx="7772400" cy="756052"/>
          </a:xfrm>
          <a:prstGeom prst="rect">
            <a:avLst/>
          </a:prstGeom>
        </p:spPr>
        <p:txBody>
          <a:bodyPr anchor="t"/>
          <a:lstStyle>
            <a:lvl1pPr algn="ct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300" dirty="0" smtClean="0">
                <a:solidFill>
                  <a:srgbClr val="0082C3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36864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0079"/>
            <a:ext cx="9144000" cy="59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645149" y="0"/>
            <a:ext cx="3245353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800" b="1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24001" y="5388429"/>
            <a:ext cx="7620000" cy="751114"/>
          </a:xfrm>
          <a:prstGeom prst="rect">
            <a:avLst/>
          </a:prstGeom>
          <a:solidFill>
            <a:srgbClr val="0082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 txBox="1">
            <a:spLocks/>
          </p:cNvSpPr>
          <p:nvPr userDrawn="1"/>
        </p:nvSpPr>
        <p:spPr>
          <a:xfrm>
            <a:off x="1890341" y="5388430"/>
            <a:ext cx="6898740" cy="751114"/>
          </a:xfrm>
          <a:prstGeom prst="rect">
            <a:avLst/>
          </a:prstGeom>
        </p:spPr>
        <p:txBody>
          <a:bodyPr anchor="ctr"/>
          <a:lstStyle>
            <a:lvl1pPr marL="342900" indent="-342900" algn="r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spc="230" dirty="0"/>
              <a:t>¡Gracias!</a:t>
            </a:r>
            <a:endParaRPr lang="en-US" sz="2800" b="1" spc="230" dirty="0"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04" y="0"/>
            <a:ext cx="1690585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4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 -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3743" y="1339096"/>
            <a:ext cx="8256257" cy="4318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278"/>
            <a:ext cx="1659767" cy="8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511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 - 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1549" y="1092238"/>
            <a:ext cx="7134431" cy="77178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0082C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3743" y="2209046"/>
            <a:ext cx="8256257" cy="4318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278"/>
            <a:ext cx="1659767" cy="8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35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1549" y="1237093"/>
            <a:ext cx="7134431" cy="77178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0082C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1550" y="2164125"/>
            <a:ext cx="7134430" cy="365141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278"/>
            <a:ext cx="1690585" cy="89262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952499"/>
            <a:ext cx="9144000" cy="59245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278"/>
            <a:ext cx="1690585" cy="89262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3743" y="2209046"/>
            <a:ext cx="8256257" cy="4318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9489" y="1019904"/>
            <a:ext cx="6710893" cy="895517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82C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538"/>
            <a:ext cx="1690585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14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G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1013988"/>
            <a:ext cx="4499474" cy="5844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10416" y="1013988"/>
            <a:ext cx="4611688" cy="58590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90585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851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6004" y="860079"/>
            <a:ext cx="4536420" cy="599792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9950" y="1068388"/>
            <a:ext cx="4210050" cy="5459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04" y="0"/>
            <a:ext cx="1690585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065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doubl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9489" y="1019904"/>
            <a:ext cx="6710893" cy="895517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82C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9488" y="2133630"/>
            <a:ext cx="6710893" cy="434337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0082C3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0082C3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0082C3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rgbClr val="0082C3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rgbClr val="0082C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90585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75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66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96" r:id="rId3"/>
    <p:sldLayoutId id="2147483649" r:id="rId4"/>
    <p:sldLayoutId id="2147483650" r:id="rId5"/>
    <p:sldLayoutId id="2147483695" r:id="rId6"/>
    <p:sldLayoutId id="2147483663" r:id="rId7"/>
    <p:sldLayoutId id="2147483661" r:id="rId8"/>
    <p:sldLayoutId id="2147483664" r:id="rId9"/>
    <p:sldLayoutId id="2147483697" r:id="rId10"/>
  </p:sldLayoutIdLst>
  <p:transition spd="med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059" y="3849190"/>
            <a:ext cx="5081050" cy="2682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1210491"/>
            <a:ext cx="9144000" cy="2285086"/>
          </a:xfrm>
          <a:prstGeom prst="rect">
            <a:avLst/>
          </a:prstGeom>
          <a:solidFill>
            <a:srgbClr val="007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440485"/>
            <a:ext cx="9144000" cy="1825098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PREPARE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Pasto, Colombia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(Preparing Rescue and Emergency Personnel to Ameliorate the Response to Earthquakes)</a:t>
            </a:r>
            <a:r>
              <a:rPr lang="en-US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1422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Realizar/editar una inspección</a:t>
            </a:r>
            <a:endParaRPr lang="es-CO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779" y="1581151"/>
            <a:ext cx="2880000" cy="45145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050" y="1572268"/>
            <a:ext cx="2880000" cy="452347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47650" y="2000250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Mapa (interface)</a:t>
            </a:r>
            <a:endParaRPr lang="es-CO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29994" y="3524721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Seleccionar un punto</a:t>
            </a:r>
            <a:endParaRPr lang="es-CO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29994" y="4508118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Start</a:t>
            </a:r>
            <a:r>
              <a:rPr lang="es-CO" sz="2400" dirty="0" smtClean="0"/>
              <a:t> </a:t>
            </a:r>
            <a:r>
              <a:rPr lang="es-CO" sz="2400" dirty="0" err="1" smtClean="0"/>
              <a:t>Survey</a:t>
            </a:r>
            <a:endParaRPr lang="es-CO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47650" y="2737819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Edit</a:t>
            </a:r>
            <a:r>
              <a:rPr lang="es-CO" sz="2400" dirty="0" smtClean="0"/>
              <a:t> </a:t>
            </a:r>
            <a:r>
              <a:rPr lang="es-CO" sz="2400" dirty="0" err="1" smtClean="0"/>
              <a:t>points</a:t>
            </a:r>
            <a:endParaRPr lang="es-CO" sz="2400" dirty="0"/>
          </a:p>
        </p:txBody>
      </p:sp>
      <p:sp>
        <p:nvSpPr>
          <p:cNvPr id="19" name="Rectángulo 18"/>
          <p:cNvSpPr/>
          <p:nvPr/>
        </p:nvSpPr>
        <p:spPr>
          <a:xfrm>
            <a:off x="4510635" y="1770577"/>
            <a:ext cx="480465" cy="4605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4903267" y="5635241"/>
            <a:ext cx="480465" cy="4605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9872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Tomar foto</a:t>
            </a:r>
            <a:endParaRPr lang="es-CO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6091" t="13541" r="35798" b="11719"/>
          <a:stretch/>
        </p:blipFill>
        <p:spPr>
          <a:xfrm>
            <a:off x="2941187" y="1639151"/>
            <a:ext cx="2880000" cy="4305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952124" y="5373802"/>
            <a:ext cx="1105213" cy="284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247650" y="2000250"/>
            <a:ext cx="233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Formulario inspección</a:t>
            </a:r>
            <a:endParaRPr lang="es-CO" sz="2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47650" y="3791651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Take</a:t>
            </a:r>
            <a:r>
              <a:rPr lang="es-CO" sz="2400" dirty="0" smtClean="0"/>
              <a:t> Picture</a:t>
            </a:r>
            <a:endParaRPr lang="es-CO" sz="2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47650" y="3079170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Menú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701148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Guardar un favorito</a:t>
            </a:r>
            <a:endParaRPr lang="es-CO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6383" t="14323" r="36384" b="11198"/>
          <a:stretch/>
        </p:blipFill>
        <p:spPr>
          <a:xfrm>
            <a:off x="2605774" y="1598796"/>
            <a:ext cx="2880000" cy="44283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6823" t="14063" r="36091" b="11197"/>
          <a:stretch/>
        </p:blipFill>
        <p:spPr>
          <a:xfrm>
            <a:off x="5801196" y="1559291"/>
            <a:ext cx="2880000" cy="446789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7650" y="2000250"/>
            <a:ext cx="233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Formulario inspección</a:t>
            </a:r>
            <a:endParaRPr lang="es-CO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47650" y="2874085"/>
            <a:ext cx="233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Save</a:t>
            </a:r>
            <a:r>
              <a:rPr lang="es-CO" sz="2400" dirty="0" smtClean="0"/>
              <a:t> </a:t>
            </a:r>
            <a:r>
              <a:rPr lang="es-CO" sz="2400" dirty="0" err="1" smtClean="0"/>
              <a:t>changes</a:t>
            </a:r>
            <a:r>
              <a:rPr lang="es-CO" sz="2400" dirty="0" smtClean="0"/>
              <a:t> and </a:t>
            </a:r>
            <a:r>
              <a:rPr lang="es-CO" sz="2400" dirty="0" err="1" smtClean="0"/>
              <a:t>favourite</a:t>
            </a:r>
            <a:endParaRPr lang="es-CO" sz="2400" dirty="0"/>
          </a:p>
        </p:txBody>
      </p:sp>
      <p:sp>
        <p:nvSpPr>
          <p:cNvPr id="16" name="Rectángulo 15"/>
          <p:cNvSpPr/>
          <p:nvPr/>
        </p:nvSpPr>
        <p:spPr>
          <a:xfrm>
            <a:off x="2605774" y="5743985"/>
            <a:ext cx="1105213" cy="284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247650" y="3827109"/>
            <a:ext cx="233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Nombre del favorito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523655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Ayuda</a:t>
            </a:r>
            <a:endParaRPr lang="es-CO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6823" t="14063" r="36823" b="16666"/>
          <a:stretch/>
        </p:blipFill>
        <p:spPr>
          <a:xfrm>
            <a:off x="5801196" y="1638300"/>
            <a:ext cx="2880000" cy="4256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0" y="2000250"/>
            <a:ext cx="233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Formulario inspección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129" y="4644585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Help</a:t>
            </a:r>
            <a:endParaRPr lang="es-CO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0" y="3134451"/>
            <a:ext cx="233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Sobre cualquier opción, pulsar botón del menú </a:t>
            </a:r>
            <a:endParaRPr lang="es-CO" sz="24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35652" t="13802" r="35652" b="5990"/>
          <a:stretch/>
        </p:blipFill>
        <p:spPr>
          <a:xfrm>
            <a:off x="2596268" y="1638300"/>
            <a:ext cx="2880000" cy="45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44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Exportar datos</a:t>
            </a:r>
            <a:endParaRPr lang="es-CO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6384" t="14063" r="36530" b="11979"/>
          <a:stretch/>
        </p:blipFill>
        <p:spPr>
          <a:xfrm>
            <a:off x="2427150" y="1619250"/>
            <a:ext cx="2880000" cy="44211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6970" t="14322" r="36968" b="11198"/>
          <a:stretch/>
        </p:blipFill>
        <p:spPr>
          <a:xfrm>
            <a:off x="5774974" y="1619250"/>
            <a:ext cx="2880000" cy="46274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6717" y="2000250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Mapa (interface)</a:t>
            </a:r>
            <a:endParaRPr lang="es-CO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47650" y="2737819"/>
            <a:ext cx="233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Export</a:t>
            </a:r>
            <a:r>
              <a:rPr lang="es-CO" sz="2400" dirty="0" smtClean="0"/>
              <a:t> CSV to </a:t>
            </a:r>
            <a:r>
              <a:rPr lang="es-CO" sz="2400" dirty="0" err="1" smtClean="0"/>
              <a:t>SDcard</a:t>
            </a:r>
            <a:endParaRPr lang="es-CO" sz="2400" dirty="0"/>
          </a:p>
        </p:txBody>
      </p:sp>
      <p:sp>
        <p:nvSpPr>
          <p:cNvPr id="16" name="Rectángulo 15"/>
          <p:cNvSpPr/>
          <p:nvPr/>
        </p:nvSpPr>
        <p:spPr>
          <a:xfrm>
            <a:off x="3911503" y="5516252"/>
            <a:ext cx="1395647" cy="284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226717" y="3721216"/>
            <a:ext cx="233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Export</a:t>
            </a:r>
            <a:r>
              <a:rPr lang="es-CO" sz="2400" dirty="0" smtClean="0"/>
              <a:t> DB </a:t>
            </a:r>
            <a:r>
              <a:rPr lang="es-CO" sz="2400" dirty="0" err="1" smtClean="0"/>
              <a:t>Snapshot</a:t>
            </a:r>
            <a:r>
              <a:rPr lang="es-CO" sz="2400" dirty="0" smtClean="0"/>
              <a:t> to </a:t>
            </a:r>
            <a:r>
              <a:rPr lang="es-CO" sz="2400" dirty="0" err="1" smtClean="0"/>
              <a:t>SDcard</a:t>
            </a:r>
            <a:endParaRPr lang="es-CO" sz="2400" dirty="0"/>
          </a:p>
        </p:txBody>
      </p:sp>
      <p:sp>
        <p:nvSpPr>
          <p:cNvPr id="20" name="Rectángulo 19"/>
          <p:cNvSpPr/>
          <p:nvPr/>
        </p:nvSpPr>
        <p:spPr>
          <a:xfrm>
            <a:off x="2455882" y="5516252"/>
            <a:ext cx="1477787" cy="284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5615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17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Exportar datos</a:t>
            </a:r>
            <a:endParaRPr lang="es-CO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-17899"/>
          <a:stretch/>
        </p:blipFill>
        <p:spPr>
          <a:xfrm>
            <a:off x="101931" y="1290662"/>
            <a:ext cx="8908150" cy="226208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242297" y="2237566"/>
            <a:ext cx="990599" cy="4605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b="49678"/>
          <a:stretch/>
        </p:blipFill>
        <p:spPr>
          <a:xfrm>
            <a:off x="101931" y="3644975"/>
            <a:ext cx="9000000" cy="25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206" y="1533372"/>
            <a:ext cx="5081050" cy="2682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104" y="4216166"/>
            <a:ext cx="380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Xxx </a:t>
            </a:r>
            <a:r>
              <a:rPr lang="en-US" i="1" dirty="0" err="1"/>
              <a:t>xxx</a:t>
            </a:r>
            <a:r>
              <a:rPr lang="en-US" i="1" dirty="0"/>
              <a:t> </a:t>
            </a:r>
          </a:p>
          <a:p>
            <a:pPr algn="ctr"/>
            <a:r>
              <a:rPr lang="en-US" i="1" dirty="0"/>
              <a:t>xxxxx@miyamotointernational.com</a:t>
            </a:r>
          </a:p>
        </p:txBody>
      </p:sp>
    </p:spTree>
    <p:extLst>
      <p:ext uri="{BB962C8B-B14F-4D97-AF65-F5344CB8AC3E}">
        <p14:creationId xmlns:p14="http://schemas.microsoft.com/office/powerpoint/2010/main" val="2919244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Android-</a:t>
            </a:r>
            <a:r>
              <a:rPr lang="es-CO" b="1" dirty="0" err="1" smtClean="0"/>
              <a:t>Inventory</a:t>
            </a:r>
            <a:r>
              <a:rPr lang="es-CO" b="1" dirty="0" smtClean="0"/>
              <a:t> Data Capture </a:t>
            </a:r>
            <a:r>
              <a:rPr lang="es-CO" b="1" dirty="0" err="1" smtClean="0"/>
              <a:t>Tool</a:t>
            </a:r>
            <a:endParaRPr lang="es-CO" b="1" dirty="0"/>
          </a:p>
        </p:txBody>
      </p:sp>
      <p:sp>
        <p:nvSpPr>
          <p:cNvPr id="6" name="25 CuadroTexto"/>
          <p:cNvSpPr txBox="1"/>
          <p:nvPr/>
        </p:nvSpPr>
        <p:spPr>
          <a:xfrm>
            <a:off x="262653" y="1870586"/>
            <a:ext cx="898456" cy="511227"/>
          </a:xfrm>
          <a:prstGeom prst="rect">
            <a:avLst/>
          </a:prstGeom>
          <a:solidFill>
            <a:schemeClr val="bg1">
              <a:lumMod val="75000"/>
              <a:alpha val="98824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9217" y="1872015"/>
            <a:ext cx="5371707" cy="517409"/>
          </a:xfrm>
          <a:prstGeom prst="rect">
            <a:avLst/>
          </a:prstGeom>
          <a:solidFill>
            <a:srgbClr val="0074AE"/>
          </a:solidFill>
        </p:spPr>
        <p:txBody>
          <a:bodyPr wrap="square" lIns="0" tIns="36000" rIns="0" bIns="36000" rtlCol="0">
            <a:no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Configurar un proyecto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61109" y="2465624"/>
            <a:ext cx="5389816" cy="517409"/>
          </a:xfrm>
          <a:prstGeom prst="rect">
            <a:avLst/>
          </a:prstGeom>
          <a:solidFill>
            <a:srgbClr val="0074AE"/>
          </a:solidFill>
        </p:spPr>
        <p:txBody>
          <a:bodyPr wrap="square" lIns="0" tIns="36000" rIns="0" bIns="36000" rtlCol="0">
            <a:no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Añadir capas de referencia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9" name="25 CuadroTexto"/>
          <p:cNvSpPr txBox="1"/>
          <p:nvPr/>
        </p:nvSpPr>
        <p:spPr>
          <a:xfrm>
            <a:off x="262653" y="2458013"/>
            <a:ext cx="898456" cy="511227"/>
          </a:xfrm>
          <a:prstGeom prst="rect">
            <a:avLst/>
          </a:prstGeom>
          <a:solidFill>
            <a:schemeClr val="bg1">
              <a:lumMod val="75000"/>
              <a:alpha val="98824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61109" y="3076543"/>
            <a:ext cx="5389816" cy="517409"/>
          </a:xfrm>
          <a:prstGeom prst="rect">
            <a:avLst/>
          </a:prstGeom>
          <a:solidFill>
            <a:srgbClr val="0074AE"/>
          </a:solidFill>
        </p:spPr>
        <p:txBody>
          <a:bodyPr wrap="square" lIns="0" tIns="36000" rIns="0" bIns="36000" rtlCol="0">
            <a:no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Realizar/editar una inspección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15" name="25 CuadroTexto"/>
          <p:cNvSpPr txBox="1"/>
          <p:nvPr/>
        </p:nvSpPr>
        <p:spPr>
          <a:xfrm>
            <a:off x="262653" y="3068932"/>
            <a:ext cx="898456" cy="511227"/>
          </a:xfrm>
          <a:prstGeom prst="rect">
            <a:avLst/>
          </a:prstGeom>
          <a:solidFill>
            <a:schemeClr val="bg1">
              <a:lumMod val="75000"/>
              <a:alpha val="98824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61108" y="3667171"/>
            <a:ext cx="5389816" cy="517409"/>
          </a:xfrm>
          <a:prstGeom prst="rect">
            <a:avLst/>
          </a:prstGeom>
          <a:solidFill>
            <a:srgbClr val="0074AE"/>
          </a:solidFill>
        </p:spPr>
        <p:txBody>
          <a:bodyPr wrap="square" lIns="0" tIns="36000" rIns="0" bIns="36000" rtlCol="0">
            <a:no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Tomar fotos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17" name="25 CuadroTexto"/>
          <p:cNvSpPr txBox="1"/>
          <p:nvPr/>
        </p:nvSpPr>
        <p:spPr>
          <a:xfrm>
            <a:off x="262652" y="3659560"/>
            <a:ext cx="898456" cy="511227"/>
          </a:xfrm>
          <a:prstGeom prst="rect">
            <a:avLst/>
          </a:prstGeom>
          <a:solidFill>
            <a:schemeClr val="bg1">
              <a:lumMod val="75000"/>
              <a:alpha val="98824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61108" y="5481675"/>
            <a:ext cx="5389816" cy="517409"/>
          </a:xfrm>
          <a:prstGeom prst="rect">
            <a:avLst/>
          </a:prstGeom>
          <a:solidFill>
            <a:srgbClr val="0074AE"/>
          </a:solidFill>
        </p:spPr>
        <p:txBody>
          <a:bodyPr wrap="square" lIns="0" tIns="36000" rIns="0" bIns="36000" rtlCol="0">
            <a:no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Exportar datos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19" name="25 CuadroTexto"/>
          <p:cNvSpPr txBox="1"/>
          <p:nvPr/>
        </p:nvSpPr>
        <p:spPr>
          <a:xfrm>
            <a:off x="262652" y="5474064"/>
            <a:ext cx="898456" cy="511227"/>
          </a:xfrm>
          <a:prstGeom prst="rect">
            <a:avLst/>
          </a:prstGeom>
          <a:solidFill>
            <a:schemeClr val="bg1">
              <a:lumMod val="75000"/>
              <a:alpha val="98824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61108" y="4867137"/>
            <a:ext cx="5389816" cy="517409"/>
          </a:xfrm>
          <a:prstGeom prst="rect">
            <a:avLst/>
          </a:prstGeom>
          <a:solidFill>
            <a:srgbClr val="0074AE"/>
          </a:solidFill>
        </p:spPr>
        <p:txBody>
          <a:bodyPr wrap="square" lIns="0" tIns="36000" rIns="0" bIns="36000" rtlCol="0">
            <a:no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Ayuda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21" name="25 CuadroTexto"/>
          <p:cNvSpPr txBox="1"/>
          <p:nvPr/>
        </p:nvSpPr>
        <p:spPr>
          <a:xfrm>
            <a:off x="262652" y="4859526"/>
            <a:ext cx="898456" cy="511227"/>
          </a:xfrm>
          <a:prstGeom prst="rect">
            <a:avLst/>
          </a:prstGeom>
          <a:solidFill>
            <a:schemeClr val="bg1">
              <a:lumMod val="75000"/>
              <a:alpha val="98824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161108" y="4265139"/>
            <a:ext cx="5389816" cy="517409"/>
          </a:xfrm>
          <a:prstGeom prst="rect">
            <a:avLst/>
          </a:prstGeom>
          <a:solidFill>
            <a:srgbClr val="0074AE"/>
          </a:solidFill>
        </p:spPr>
        <p:txBody>
          <a:bodyPr wrap="square" lIns="0" tIns="36000" rIns="0" bIns="36000" rtlCol="0">
            <a:no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Grabar un favorito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23" name="25 CuadroTexto"/>
          <p:cNvSpPr txBox="1"/>
          <p:nvPr/>
        </p:nvSpPr>
        <p:spPr>
          <a:xfrm>
            <a:off x="262652" y="4257528"/>
            <a:ext cx="898456" cy="511227"/>
          </a:xfrm>
          <a:prstGeom prst="rect">
            <a:avLst/>
          </a:prstGeom>
          <a:solidFill>
            <a:schemeClr val="bg1">
              <a:lumMod val="75000"/>
              <a:alpha val="98824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25 CuadroTexto"/>
          <p:cNvSpPr txBox="1"/>
          <p:nvPr/>
        </p:nvSpPr>
        <p:spPr>
          <a:xfrm>
            <a:off x="279427" y="1278529"/>
            <a:ext cx="898456" cy="511227"/>
          </a:xfrm>
          <a:prstGeom prst="rect">
            <a:avLst/>
          </a:prstGeom>
          <a:solidFill>
            <a:schemeClr val="bg1">
              <a:lumMod val="75000"/>
              <a:alpha val="98824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195991" y="1279958"/>
            <a:ext cx="5393034" cy="517409"/>
          </a:xfrm>
          <a:prstGeom prst="rect">
            <a:avLst/>
          </a:prstGeom>
          <a:solidFill>
            <a:srgbClr val="0074AE"/>
          </a:solidFill>
        </p:spPr>
        <p:txBody>
          <a:bodyPr wrap="square" lIns="0" tIns="36000" rIns="0" bIns="36000" rtlCol="0">
            <a:no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Interface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23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Interface</a:t>
            </a:r>
            <a:endParaRPr lang="es-CO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2250" y="1615443"/>
            <a:ext cx="3240000" cy="4669412"/>
          </a:xfrm>
          <a:prstGeom prst="rect">
            <a:avLst/>
          </a:prstGeom>
        </p:spPr>
      </p:pic>
      <p:sp>
        <p:nvSpPr>
          <p:cNvPr id="16" name="25 CuadroTexto"/>
          <p:cNvSpPr txBox="1"/>
          <p:nvPr/>
        </p:nvSpPr>
        <p:spPr>
          <a:xfrm>
            <a:off x="823904" y="1806063"/>
            <a:ext cx="1599256" cy="511227"/>
          </a:xfrm>
          <a:prstGeom prst="rect">
            <a:avLst/>
          </a:prstGeom>
          <a:solidFill>
            <a:srgbClr val="0090C7">
              <a:alpha val="98824"/>
            </a:srgbClr>
          </a:solidFill>
        </p:spPr>
        <p:txBody>
          <a:bodyPr wrap="square" lIns="36000" tIns="36000" rIns="36000" bIns="36000" rtlCol="0">
            <a:no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Localización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7" name="25 CuadroTexto"/>
          <p:cNvSpPr txBox="1"/>
          <p:nvPr/>
        </p:nvSpPr>
        <p:spPr>
          <a:xfrm>
            <a:off x="823904" y="2700134"/>
            <a:ext cx="1599256" cy="511227"/>
          </a:xfrm>
          <a:prstGeom prst="rect">
            <a:avLst/>
          </a:prstGeom>
          <a:solidFill>
            <a:srgbClr val="0090C7">
              <a:alpha val="98824"/>
            </a:srgbClr>
          </a:solidFill>
        </p:spPr>
        <p:txBody>
          <a:bodyPr wrap="square" lIns="36000" tIns="36000" rIns="36000" bIns="36000" rtlCol="0">
            <a:no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Zoom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8" name="25 CuadroTexto"/>
          <p:cNvSpPr txBox="1"/>
          <p:nvPr/>
        </p:nvSpPr>
        <p:spPr>
          <a:xfrm>
            <a:off x="6291254" y="2061677"/>
            <a:ext cx="2648654" cy="894070"/>
          </a:xfrm>
          <a:prstGeom prst="rect">
            <a:avLst/>
          </a:prstGeom>
          <a:solidFill>
            <a:srgbClr val="0090C7">
              <a:alpha val="98824"/>
            </a:srgbClr>
          </a:solidFill>
        </p:spPr>
        <p:txBody>
          <a:bodyPr wrap="square" lIns="36000" tIns="36000" rIns="36000" bIns="36000" rtlCol="0">
            <a:no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Capas de referencia</a:t>
            </a:r>
          </a:p>
          <a:p>
            <a:r>
              <a:rPr lang="es-CO" sz="2000" b="1" dirty="0" smtClean="0">
                <a:solidFill>
                  <a:schemeClr val="bg1"/>
                </a:solidFill>
              </a:rPr>
              <a:t>(</a:t>
            </a:r>
            <a:r>
              <a:rPr lang="es-CO" sz="2000" b="1" dirty="0" err="1" smtClean="0">
                <a:solidFill>
                  <a:schemeClr val="bg1"/>
                </a:solidFill>
              </a:rPr>
              <a:t>kml</a:t>
            </a:r>
            <a:r>
              <a:rPr lang="es-CO" sz="2000" b="1" dirty="0" smtClean="0">
                <a:solidFill>
                  <a:schemeClr val="bg1"/>
                </a:solidFill>
              </a:rPr>
              <a:t>, mapa)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915400" y="1878958"/>
            <a:ext cx="456450" cy="4383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/>
          <p:cNvSpPr/>
          <p:nvPr/>
        </p:nvSpPr>
        <p:spPr>
          <a:xfrm>
            <a:off x="2915400" y="2350112"/>
            <a:ext cx="456450" cy="86124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/>
          <p:cNvSpPr/>
          <p:nvPr/>
        </p:nvSpPr>
        <p:spPr>
          <a:xfrm>
            <a:off x="5462077" y="1890442"/>
            <a:ext cx="456450" cy="86124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072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Configurar proyecto</a:t>
            </a:r>
            <a:endParaRPr lang="es-CO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120" y="1600213"/>
            <a:ext cx="2880000" cy="44748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2770" y="1600213"/>
            <a:ext cx="2880000" cy="442723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2035" y="2500015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Menú principal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240" y="3171503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Project/ </a:t>
            </a:r>
            <a:r>
              <a:rPr lang="es-CO" sz="2400" dirty="0" err="1" smtClean="0"/>
              <a:t>survey</a:t>
            </a:r>
            <a:r>
              <a:rPr lang="es-CO" sz="2400" dirty="0" smtClean="0"/>
              <a:t> Set Up</a:t>
            </a:r>
            <a:endParaRPr lang="es-CO" sz="2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12035" y="1847304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Mapa (interface)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209592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Añadir capas de referencia</a:t>
            </a:r>
            <a:endParaRPr lang="es-CO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679" y="1543050"/>
            <a:ext cx="2880000" cy="44578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850" y="1543050"/>
            <a:ext cx="2880000" cy="423344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840425" y="1825495"/>
            <a:ext cx="597254" cy="31719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7650" y="2000250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Mapa (interface)</a:t>
            </a:r>
            <a:endParaRPr lang="es-CO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47650" y="2681731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Base </a:t>
            </a:r>
            <a:r>
              <a:rPr lang="es-CO" sz="2400" dirty="0" err="1" smtClean="0"/>
              <a:t>layers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27283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Añadir capas de referencia</a:t>
            </a:r>
            <a:endParaRPr lang="es-CO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5765" y="1543050"/>
            <a:ext cx="2880000" cy="445787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942554" y="2301745"/>
            <a:ext cx="597254" cy="31719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247650" y="2000250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Mapa (interface)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7650" y="2681731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KML </a:t>
            </a:r>
            <a:r>
              <a:rPr lang="es-CO" sz="2400" dirty="0" err="1" smtClean="0"/>
              <a:t>layers</a:t>
            </a:r>
            <a:endParaRPr lang="es-CO" sz="24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950" y="1577845"/>
            <a:ext cx="2880000" cy="4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06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Añadir capas de referencia</a:t>
            </a:r>
            <a:endParaRPr lang="es-CO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61" y="1695449"/>
            <a:ext cx="8858251" cy="407314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695950" y="2720845"/>
            <a:ext cx="990599" cy="4605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254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Añadir capas de referencia</a:t>
            </a:r>
            <a:endParaRPr lang="es-CO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-17899"/>
          <a:stretch/>
        </p:blipFill>
        <p:spPr>
          <a:xfrm>
            <a:off x="101931" y="1290662"/>
            <a:ext cx="8908150" cy="22620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4"/>
          <a:stretch/>
        </p:blipFill>
        <p:spPr>
          <a:xfrm>
            <a:off x="101931" y="3769152"/>
            <a:ext cx="9042069" cy="20574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690597" y="2191452"/>
            <a:ext cx="990599" cy="4605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5861797" y="2214509"/>
            <a:ext cx="990599" cy="4605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099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b="1" dirty="0" smtClean="0"/>
              <a:t>Realizar/editar una inspección</a:t>
            </a:r>
            <a:endParaRPr lang="es-CO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679" y="1581151"/>
            <a:ext cx="2880000" cy="45145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581151"/>
            <a:ext cx="2880000" cy="452347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47650" y="2000250"/>
            <a:ext cx="23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Mapa (interface)</a:t>
            </a:r>
            <a:endParaRPr lang="es-CO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7650" y="2681731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Seleccionar un punto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7650" y="3665128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err="1" smtClean="0"/>
              <a:t>Start</a:t>
            </a:r>
            <a:r>
              <a:rPr lang="es-CO" sz="2400" dirty="0" smtClean="0"/>
              <a:t> </a:t>
            </a:r>
            <a:r>
              <a:rPr lang="es-CO" sz="2400" dirty="0" err="1" smtClean="0"/>
              <a:t>Survey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912840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iyamoto Light">
  <a:themeElements>
    <a:clrScheme name="Miyamoto">
      <a:dk1>
        <a:srgbClr val="959595"/>
      </a:dk1>
      <a:lt1>
        <a:srgbClr val="FFFFFF"/>
      </a:lt1>
      <a:dk2>
        <a:srgbClr val="0093D0"/>
      </a:dk2>
      <a:lt2>
        <a:srgbClr val="EEECE1"/>
      </a:lt2>
      <a:accent1>
        <a:srgbClr val="0093D0"/>
      </a:accent1>
      <a:accent2>
        <a:srgbClr val="959595"/>
      </a:accent2>
      <a:accent3>
        <a:srgbClr val="000000"/>
      </a:accent3>
      <a:accent4>
        <a:srgbClr val="FAC08F"/>
      </a:accent4>
      <a:accent5>
        <a:srgbClr val="4BACC6"/>
      </a:accent5>
      <a:accent6>
        <a:srgbClr val="959595"/>
      </a:accent6>
      <a:hlink>
        <a:srgbClr val="17365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PREPARE Program_2016</Template>
  <TotalTime>5284</TotalTime>
  <Words>191</Words>
  <Application>Microsoft Office PowerPoint</Application>
  <PresentationFormat>Presentación en pantalla (4:3)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 Neue Bold Condensed</vt:lpstr>
      <vt:lpstr>Miyamoto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Miyamoto Administrat</dc:creator>
  <cp:keywords>2014 template</cp:keywords>
  <cp:lastModifiedBy>Jairo Andrés Valcárcel Torres</cp:lastModifiedBy>
  <cp:revision>397</cp:revision>
  <cp:lastPrinted>2016-01-15T18:29:30Z</cp:lastPrinted>
  <dcterms:created xsi:type="dcterms:W3CDTF">2016-01-05T15:14:01Z</dcterms:created>
  <dcterms:modified xsi:type="dcterms:W3CDTF">2016-10-20T15:15:32Z</dcterms:modified>
</cp:coreProperties>
</file>